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73" r:id="rId19"/>
    <p:sldId id="274"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107" d="100"/>
          <a:sy n="107"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788055" y="241907"/>
            <a:ext cx="3341173" cy="6081014"/>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604966" y="1905000"/>
            <a:ext cx="5168900" cy="3048000"/>
          </a:xfrm>
          <a:prstGeom prst="rect">
            <a:avLst/>
          </a:prstGeom>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056323" y="2031771"/>
            <a:ext cx="4835632" cy="2499667"/>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547</Words>
  <Application>Microsoft Macintosh PowerPoint</Application>
  <PresentationFormat>ワイド画面</PresentationFormat>
  <Paragraphs>70</Paragraphs>
  <Slides>19</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19</vt:i4>
      </vt:variant>
    </vt:vector>
  </HeadingPairs>
  <TitlesOfParts>
    <vt:vector size="26" baseType="lpstr">
      <vt:lpstr>Hiragino Kaku Gothic Pro W3</vt:lpstr>
      <vt:lpstr>游ゴシック</vt:lpstr>
      <vt:lpstr>游ゴシック</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3</cp:revision>
  <dcterms:created xsi:type="dcterms:W3CDTF">2022-01-01T07:36:13Z</dcterms:created>
  <dcterms:modified xsi:type="dcterms:W3CDTF">2022-01-02T13:06:08Z</dcterms:modified>
</cp:coreProperties>
</file>